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322" r:id="rId3"/>
    <p:sldId id="470" r:id="rId4"/>
    <p:sldId id="471" r:id="rId5"/>
    <p:sldId id="464" r:id="rId6"/>
    <p:sldId id="472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Ink Free" panose="03080402000500000000" pitchFamily="66" charset="0"/>
      <p:regular r:id="rId15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1D813AD8-CEF7-4D21-910F-305F910FDA5A}"/>
    <pc:docChg chg="custSel addSld delSld modSld sldOrd">
      <pc:chgData name="Siniša ᵀᴴᴱ ᴼᴿᴵᴳᴵᴻᴬᴸ Wolfenstein" userId="215f646470bc261a" providerId="LiveId" clId="{1D813AD8-CEF7-4D21-910F-305F910FDA5A}" dt="2021-05-28T09:43:47.562" v="4222"/>
      <pc:docMkLst>
        <pc:docMk/>
      </pc:docMkLst>
      <pc:sldChg chg="modSp">
        <pc:chgData name="Siniša ᵀᴴᴱ ᴼᴿᴵᴳᴵᴻᴬᴸ Wolfenstein" userId="215f646470bc261a" providerId="LiveId" clId="{1D813AD8-CEF7-4D21-910F-305F910FDA5A}" dt="2021-05-28T08:55:39.156" v="2685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1D813AD8-CEF7-4D21-910F-305F910FDA5A}" dt="2021-05-28T08:55:39.156" v="2685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ᵀᴴᴱ ᴼᴿᴵᴳᴵᴻᴬᴸ Wolfenstein" userId="215f646470bc261a" providerId="LiveId" clId="{1D813AD8-CEF7-4D21-910F-305F910FDA5A}" dt="2021-05-28T09:37:53.354" v="3902"/>
        <pc:sldMkLst>
          <pc:docMk/>
          <pc:sldMk cId="1216289924" sldId="322"/>
        </pc:sldMkLst>
        <pc:spChg chg="del mod">
          <ac:chgData name="Siniša ᵀᴴᴱ ᴼᴿᴵᴳᴵᴻᴬᴸ Wolfenstein" userId="215f646470bc261a" providerId="LiveId" clId="{1D813AD8-CEF7-4D21-910F-305F910FDA5A}" dt="2021-05-28T09:22:10.323" v="2992" actId="478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1D813AD8-CEF7-4D21-910F-305F910FDA5A}" dt="2021-05-28T09:26:54.730" v="3130" actId="20577"/>
          <ac:spMkLst>
            <pc:docMk/>
            <pc:sldMk cId="1216289924" sldId="322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1D813AD8-CEF7-4D21-910F-305F910FDA5A}" dt="2021-05-28T09:22:12.605" v="2993" actId="478"/>
          <ac:spMkLst>
            <pc:docMk/>
            <pc:sldMk cId="1216289924" sldId="322"/>
            <ac:spMk id="8" creationId="{5B8D0E99-2BFA-498E-9444-E104D92572C0}"/>
          </ac:spMkLst>
        </pc:spChg>
        <pc:spChg chg="del mod">
          <ac:chgData name="Siniša ᵀᴴᴱ ᴼᴿᴵᴳᴵᴻᴬᴸ Wolfenstein" userId="215f646470bc261a" providerId="LiveId" clId="{1D813AD8-CEF7-4D21-910F-305F910FDA5A}" dt="2021-05-28T09:22:08.372" v="2991" actId="478"/>
          <ac:spMkLst>
            <pc:docMk/>
            <pc:sldMk cId="1216289924" sldId="322"/>
            <ac:spMk id="15" creationId="{B6F6218F-B4B9-406F-B418-980485A9DCA8}"/>
          </ac:spMkLst>
        </pc:spChg>
        <pc:spChg chg="add mod">
          <ac:chgData name="Siniša ᵀᴴᴱ ᴼᴿᴵᴳᴵᴻᴬᴸ Wolfenstein" userId="215f646470bc261a" providerId="LiveId" clId="{1D813AD8-CEF7-4D21-910F-305F910FDA5A}" dt="2021-05-28T09:25:35.909" v="3096" actId="20577"/>
          <ac:spMkLst>
            <pc:docMk/>
            <pc:sldMk cId="1216289924" sldId="322"/>
            <ac:spMk id="18" creationId="{BBD43CF1-C929-4CAF-B8B3-5827DB00CF95}"/>
          </ac:spMkLst>
        </pc:spChg>
        <pc:spChg chg="add mod">
          <ac:chgData name="Siniša ᵀᴴᴱ ᴼᴿᴵᴳᴵᴻᴬᴸ Wolfenstein" userId="215f646470bc261a" providerId="LiveId" clId="{1D813AD8-CEF7-4D21-910F-305F910FDA5A}" dt="2021-05-28T09:25:16.350" v="3081" actId="20577"/>
          <ac:spMkLst>
            <pc:docMk/>
            <pc:sldMk cId="1216289924" sldId="322"/>
            <ac:spMk id="19" creationId="{2945E346-6556-4D27-9EF8-86962CF0F155}"/>
          </ac:spMkLst>
        </pc:spChg>
        <pc:spChg chg="add mod">
          <ac:chgData name="Siniša ᵀᴴᴱ ᴼᴿᴵᴳᴵᴻᴬᴸ Wolfenstein" userId="215f646470bc261a" providerId="LiveId" clId="{1D813AD8-CEF7-4D21-910F-305F910FDA5A}" dt="2021-05-28T09:25:12.035" v="3074" actId="20577"/>
          <ac:spMkLst>
            <pc:docMk/>
            <pc:sldMk cId="1216289924" sldId="322"/>
            <ac:spMk id="20" creationId="{DD7B4664-D840-4E87-A416-C752C1864DC1}"/>
          </ac:spMkLst>
        </pc:spChg>
        <pc:spChg chg="add mod">
          <ac:chgData name="Siniša ᵀᴴᴱ ᴼᴿᴵᴳᴵᴻᴬᴸ Wolfenstein" userId="215f646470bc261a" providerId="LiveId" clId="{1D813AD8-CEF7-4D21-910F-305F910FDA5A}" dt="2021-05-28T09:25:30.494" v="3087" actId="20577"/>
          <ac:spMkLst>
            <pc:docMk/>
            <pc:sldMk cId="1216289924" sldId="322"/>
            <ac:spMk id="21" creationId="{91B0AB7F-2828-40CA-BF11-C73EE03AA9B3}"/>
          </ac:spMkLst>
        </pc:spChg>
        <pc:picChg chg="del mod">
          <ac:chgData name="Siniša ᵀᴴᴱ ᴼᴿᴵᴳᴵᴻᴬᴸ Wolfenstein" userId="215f646470bc261a" providerId="LiveId" clId="{1D813AD8-CEF7-4D21-910F-305F910FDA5A}" dt="2021-05-28T09:22:06.527" v="2990" actId="478"/>
          <ac:picMkLst>
            <pc:docMk/>
            <pc:sldMk cId="1216289924" sldId="322"/>
            <ac:picMk id="2" creationId="{3C85C17C-2ED4-4E4F-A125-4D7A2CE46B84}"/>
          </ac:picMkLst>
        </pc:picChg>
        <pc:picChg chg="del mod">
          <ac:chgData name="Siniša ᵀᴴᴱ ᴼᴿᴵᴳᴵᴻᴬᴸ Wolfenstein" userId="215f646470bc261a" providerId="LiveId" clId="{1D813AD8-CEF7-4D21-910F-305F910FDA5A}" dt="2021-05-28T09:22:13.302" v="2994" actId="478"/>
          <ac:picMkLst>
            <pc:docMk/>
            <pc:sldMk cId="1216289924" sldId="322"/>
            <ac:picMk id="4" creationId="{1B2619D9-4F98-4A11-8FFE-57C7EB1F529A}"/>
          </ac:picMkLst>
        </pc:picChg>
        <pc:picChg chg="add del mod">
          <ac:chgData name="Siniša ᵀᴴᴱ ᴼᴿᴵᴳᴵᴻᴬᴸ Wolfenstein" userId="215f646470bc261a" providerId="LiveId" clId="{1D813AD8-CEF7-4D21-910F-305F910FDA5A}" dt="2021-05-28T08:57:35.076" v="2857" actId="478"/>
          <ac:picMkLst>
            <pc:docMk/>
            <pc:sldMk cId="1216289924" sldId="322"/>
            <ac:picMk id="5" creationId="{B8FA9F21-3174-41FA-BD91-6A6C0B3A5358}"/>
          </ac:picMkLst>
        </pc:picChg>
        <pc:picChg chg="add mod">
          <ac:chgData name="Siniša ᵀᴴᴱ ᴼᴿᴵᴳᴵᴻᴬᴸ Wolfenstein" userId="215f646470bc261a" providerId="LiveId" clId="{1D813AD8-CEF7-4D21-910F-305F910FDA5A}" dt="2021-05-28T09:36:30.862" v="3889"/>
          <ac:picMkLst>
            <pc:docMk/>
            <pc:sldMk cId="1216289924" sldId="322"/>
            <ac:picMk id="10" creationId="{ABF4A7FF-1B0E-4F71-B178-74AEF9C3EED5}"/>
          </ac:picMkLst>
        </pc:picChg>
        <pc:picChg chg="add">
          <ac:chgData name="Siniša ᵀᴴᴱ ᴼᴿᴵᴳᴵᴻᴬᴸ Wolfenstein" userId="215f646470bc261a" providerId="LiveId" clId="{1D813AD8-CEF7-4D21-910F-305F910FDA5A}" dt="2021-05-28T09:23:23.022" v="2999"/>
          <ac:picMkLst>
            <pc:docMk/>
            <pc:sldMk cId="1216289924" sldId="322"/>
            <ac:picMk id="11" creationId="{02B46B28-2727-447B-82A8-AC11EEF039B1}"/>
          </ac:picMkLst>
        </pc:picChg>
        <pc:picChg chg="add">
          <ac:chgData name="Siniša ᵀᴴᴱ ᴼᴿᴵᴳᴵᴻᴬᴸ Wolfenstein" userId="215f646470bc261a" providerId="LiveId" clId="{1D813AD8-CEF7-4D21-910F-305F910FDA5A}" dt="2021-05-28T09:23:23.022" v="2999"/>
          <ac:picMkLst>
            <pc:docMk/>
            <pc:sldMk cId="1216289924" sldId="322"/>
            <ac:picMk id="12" creationId="{03C78147-895B-47A7-9CC2-AA8C35AEC434}"/>
          </ac:picMkLst>
        </pc:picChg>
        <pc:picChg chg="add">
          <ac:chgData name="Siniša ᵀᴴᴱ ᴼᴿᴵᴳᴵᴻᴬᴸ Wolfenstein" userId="215f646470bc261a" providerId="LiveId" clId="{1D813AD8-CEF7-4D21-910F-305F910FDA5A}" dt="2021-05-28T09:23:23.022" v="2999"/>
          <ac:picMkLst>
            <pc:docMk/>
            <pc:sldMk cId="1216289924" sldId="322"/>
            <ac:picMk id="13" creationId="{06DC82EE-16EC-44E1-B216-B2DFB0F9F078}"/>
          </ac:picMkLst>
        </pc:picChg>
        <pc:picChg chg="add">
          <ac:chgData name="Siniša ᵀᴴᴱ ᴼᴿᴵᴳᴵᴻᴬᴸ Wolfenstein" userId="215f646470bc261a" providerId="LiveId" clId="{1D813AD8-CEF7-4D21-910F-305F910FDA5A}" dt="2021-05-28T09:23:23.022" v="2999"/>
          <ac:picMkLst>
            <pc:docMk/>
            <pc:sldMk cId="1216289924" sldId="322"/>
            <ac:picMk id="14" creationId="{1A70B0C4-48AF-4C3B-910E-25A1336E3632}"/>
          </ac:picMkLst>
        </pc:picChg>
        <pc:picChg chg="add">
          <ac:chgData name="Siniša ᵀᴴᴱ ᴼᴿᴵᴳᴵᴻᴬᴸ Wolfenstein" userId="215f646470bc261a" providerId="LiveId" clId="{1D813AD8-CEF7-4D21-910F-305F910FDA5A}" dt="2021-05-28T09:23:23.022" v="2999"/>
          <ac:picMkLst>
            <pc:docMk/>
            <pc:sldMk cId="1216289924" sldId="322"/>
            <ac:picMk id="16" creationId="{F1F65B42-A6A5-4377-80A9-32199245C8C6}"/>
          </ac:picMkLst>
        </pc:picChg>
        <pc:picChg chg="add">
          <ac:chgData name="Siniša ᵀᴴᴱ ᴼᴿᴵᴳᴵᴻᴬᴸ Wolfenstein" userId="215f646470bc261a" providerId="LiveId" clId="{1D813AD8-CEF7-4D21-910F-305F910FDA5A}" dt="2021-05-28T09:23:23.022" v="2999"/>
          <ac:picMkLst>
            <pc:docMk/>
            <pc:sldMk cId="1216289924" sldId="322"/>
            <ac:picMk id="17" creationId="{4CEE2433-65A3-49AC-B596-151A803657C8}"/>
          </ac:picMkLst>
        </pc:picChg>
        <pc:picChg chg="add del">
          <ac:chgData name="Siniša ᵀᴴᴱ ᴼᴿᴵᴳᴵᴻᴬᴸ Wolfenstein" userId="215f646470bc261a" providerId="LiveId" clId="{1D813AD8-CEF7-4D21-910F-305F910FDA5A}" dt="2021-05-28T09:23:27.623" v="3000" actId="478"/>
          <ac:picMkLst>
            <pc:docMk/>
            <pc:sldMk cId="1216289924" sldId="322"/>
            <ac:picMk id="22" creationId="{212A0B69-72C2-4CFB-A533-F5D786CAEC5E}"/>
          </ac:picMkLst>
        </pc:picChg>
        <pc:picChg chg="add del">
          <ac:chgData name="Siniša ᵀᴴᴱ ᴼᴿᴵᴳᴵᴻᴬᴸ Wolfenstein" userId="215f646470bc261a" providerId="LiveId" clId="{1D813AD8-CEF7-4D21-910F-305F910FDA5A}" dt="2021-05-28T09:23:28.515" v="3001" actId="478"/>
          <ac:picMkLst>
            <pc:docMk/>
            <pc:sldMk cId="1216289924" sldId="322"/>
            <ac:picMk id="23" creationId="{4184DE61-0022-4802-B6B2-FDF69C90433E}"/>
          </ac:picMkLst>
        </pc:picChg>
        <pc:picChg chg="add del">
          <ac:chgData name="Siniša ᵀᴴᴱ ᴼᴿᴵᴳᴵᴻᴬᴸ Wolfenstein" userId="215f646470bc261a" providerId="LiveId" clId="{1D813AD8-CEF7-4D21-910F-305F910FDA5A}" dt="2021-05-28T09:23:29.148" v="3002" actId="478"/>
          <ac:picMkLst>
            <pc:docMk/>
            <pc:sldMk cId="1216289924" sldId="322"/>
            <ac:picMk id="24" creationId="{3EB85C81-B803-49B6-B666-3582FD950F70}"/>
          </ac:picMkLst>
        </pc:picChg>
        <pc:picChg chg="add ord">
          <ac:chgData name="Siniša ᵀᴴᴱ ᴼᴿᴵᴳᴵᴻᴬᴸ Wolfenstein" userId="215f646470bc261a" providerId="LiveId" clId="{1D813AD8-CEF7-4D21-910F-305F910FDA5A}" dt="2021-05-28T09:23:46.061" v="3004" actId="167"/>
          <ac:picMkLst>
            <pc:docMk/>
            <pc:sldMk cId="1216289924" sldId="322"/>
            <ac:picMk id="25" creationId="{BBA94EBB-7F2A-40C4-BBB2-50D65D602ABE}"/>
          </ac:picMkLst>
        </pc:picChg>
      </pc:sldChg>
      <pc:sldChg chg="modSp del ord">
        <pc:chgData name="Siniša ᵀᴴᴱ ᴼᴿᴵᴳᴵᴻᴬᴸ Wolfenstein" userId="215f646470bc261a" providerId="LiveId" clId="{1D813AD8-CEF7-4D21-910F-305F910FDA5A}" dt="2021-05-28T09:35:52.338" v="3886" actId="2696"/>
        <pc:sldMkLst>
          <pc:docMk/>
          <pc:sldMk cId="896156256" sldId="442"/>
        </pc:sldMkLst>
        <pc:spChg chg="mod">
          <ac:chgData name="Siniša ᵀᴴᴱ ᴼᴿᴵᴳᴵᴻᴬᴸ Wolfenstein" userId="215f646470bc261a" providerId="LiveId" clId="{1D813AD8-CEF7-4D21-910F-305F910FDA5A}" dt="2021-05-22T10:33:52.256" v="2438" actId="14100"/>
          <ac:spMkLst>
            <pc:docMk/>
            <pc:sldMk cId="896156256" sldId="442"/>
            <ac:spMk id="4" creationId="{52BA9972-A249-4149-A4F7-27396A865E7F}"/>
          </ac:spMkLst>
        </pc:spChg>
        <pc:picChg chg="mod">
          <ac:chgData name="Siniša ᵀᴴᴱ ᴼᴿᴵᴳᴵᴻᴬᴸ Wolfenstein" userId="215f646470bc261a" providerId="LiveId" clId="{1D813AD8-CEF7-4D21-910F-305F910FDA5A}" dt="2021-05-22T10:33:54.522" v="2439" actId="1076"/>
          <ac:picMkLst>
            <pc:docMk/>
            <pc:sldMk cId="896156256" sldId="442"/>
            <ac:picMk id="3" creationId="{0212A393-BB09-405F-97B6-C942FE22BCAB}"/>
          </ac:picMkLst>
        </pc:picChg>
      </pc:sldChg>
      <pc:sldChg chg="modSp del ord modAnim">
        <pc:chgData name="Siniša ᵀᴴᴱ ᴼᴿᴵᴳᴵᴻᴬᴸ Wolfenstein" userId="215f646470bc261a" providerId="LiveId" clId="{1D813AD8-CEF7-4D21-910F-305F910FDA5A}" dt="2021-05-28T09:35:50.935" v="3882" actId="2696"/>
        <pc:sldMkLst>
          <pc:docMk/>
          <pc:sldMk cId="1288763648" sldId="458"/>
        </pc:sldMkLst>
        <pc:spChg chg="mod">
          <ac:chgData name="Siniša ᵀᴴᴱ ᴼᴿᴵᴳᴵᴻᴬᴸ Wolfenstein" userId="215f646470bc261a" providerId="LiveId" clId="{1D813AD8-CEF7-4D21-910F-305F910FDA5A}" dt="2021-05-22T10:11:11.868" v="1032" actId="20577"/>
          <ac:spMkLst>
            <pc:docMk/>
            <pc:sldMk cId="1288763648" sldId="458"/>
            <ac:spMk id="6" creationId="{D59C0E6F-A8FA-4180-809C-0B238788105A}"/>
          </ac:spMkLst>
        </pc:spChg>
        <pc:picChg chg="mod">
          <ac:chgData name="Siniša ᵀᴴᴱ ᴼᴿᴵᴳᴵᴻᴬᴸ Wolfenstein" userId="215f646470bc261a" providerId="LiveId" clId="{1D813AD8-CEF7-4D21-910F-305F910FDA5A}" dt="2021-05-22T10:09:14.759" v="856" actId="14826"/>
          <ac:picMkLst>
            <pc:docMk/>
            <pc:sldMk cId="1288763648" sldId="45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1D813AD8-CEF7-4D21-910F-305F910FDA5A}" dt="2021-05-22T10:09:57.578" v="860" actId="1076"/>
          <ac:picMkLst>
            <pc:docMk/>
            <pc:sldMk cId="1288763648" sldId="458"/>
            <ac:picMk id="3" creationId="{DCB64642-CE4F-4D9C-A92A-9A8EF9D7D4F4}"/>
          </ac:picMkLst>
        </pc:picChg>
      </pc:sldChg>
      <pc:sldChg chg="delSp modSp del ord delAnim modAnim">
        <pc:chgData name="Siniša ᵀᴴᴱ ᴼᴿᴵᴳᴵᴻᴬᴸ Wolfenstein" userId="215f646470bc261a" providerId="LiveId" clId="{1D813AD8-CEF7-4D21-910F-305F910FDA5A}" dt="2021-05-28T09:35:51.347" v="3883" actId="2696"/>
        <pc:sldMkLst>
          <pc:docMk/>
          <pc:sldMk cId="998496350" sldId="462"/>
        </pc:sldMkLst>
        <pc:spChg chg="del mod">
          <ac:chgData name="Siniša ᵀᴴᴱ ᴼᴿᴵᴳᴵᴻᴬᴸ Wolfenstein" userId="215f646470bc261a" providerId="LiveId" clId="{1D813AD8-CEF7-4D21-910F-305F910FDA5A}" dt="2021-05-22T10:19:16.502" v="1661" actId="478"/>
          <ac:spMkLst>
            <pc:docMk/>
            <pc:sldMk cId="998496350" sldId="462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1D813AD8-CEF7-4D21-910F-305F910FDA5A}" dt="2021-05-22T10:26:44.224" v="2029" actId="5793"/>
          <ac:spMkLst>
            <pc:docMk/>
            <pc:sldMk cId="998496350" sldId="462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1D813AD8-CEF7-4D21-910F-305F910FDA5A}" dt="2021-05-22T10:11:32.760" v="1035" actId="478"/>
          <ac:spMkLst>
            <pc:docMk/>
            <pc:sldMk cId="998496350" sldId="462"/>
            <ac:spMk id="7" creationId="{D76B5F4E-5D93-4A0D-A641-22AFAA1F8B13}"/>
          </ac:spMkLst>
        </pc:spChg>
        <pc:spChg chg="del">
          <ac:chgData name="Siniša ᵀᴴᴱ ᴼᴿᴵᴳᴵᴻᴬᴸ Wolfenstein" userId="215f646470bc261a" providerId="LiveId" clId="{1D813AD8-CEF7-4D21-910F-305F910FDA5A}" dt="2021-05-22T10:11:32.760" v="1035" actId="478"/>
          <ac:spMkLst>
            <pc:docMk/>
            <pc:sldMk cId="998496350" sldId="462"/>
            <ac:spMk id="8" creationId="{2757F51A-A486-401E-9900-B2C9DDC3AFA3}"/>
          </ac:spMkLst>
        </pc:spChg>
        <pc:spChg chg="del">
          <ac:chgData name="Siniša ᵀᴴᴱ ᴼᴿᴵᴳᴵᴻᴬᴸ Wolfenstein" userId="215f646470bc261a" providerId="LiveId" clId="{1D813AD8-CEF7-4D21-910F-305F910FDA5A}" dt="2021-05-22T10:11:32.760" v="1035" actId="478"/>
          <ac:spMkLst>
            <pc:docMk/>
            <pc:sldMk cId="998496350" sldId="462"/>
            <ac:spMk id="9" creationId="{82DB9E5A-7572-4D6E-98C8-9CAA64DF18BD}"/>
          </ac:spMkLst>
        </pc:spChg>
        <pc:spChg chg="del">
          <ac:chgData name="Siniša ᵀᴴᴱ ᴼᴿᴵᴳᴵᴻᴬᴸ Wolfenstein" userId="215f646470bc261a" providerId="LiveId" clId="{1D813AD8-CEF7-4D21-910F-305F910FDA5A}" dt="2021-05-22T10:11:32.760" v="1035" actId="478"/>
          <ac:spMkLst>
            <pc:docMk/>
            <pc:sldMk cId="998496350" sldId="462"/>
            <ac:spMk id="10" creationId="{1F0A0588-45B6-42AC-913F-285EDC14F098}"/>
          </ac:spMkLst>
        </pc:spChg>
        <pc:spChg chg="del">
          <ac:chgData name="Siniša ᵀᴴᴱ ᴼᴿᴵᴳᴵᴻᴬᴸ Wolfenstein" userId="215f646470bc261a" providerId="LiveId" clId="{1D813AD8-CEF7-4D21-910F-305F910FDA5A}" dt="2021-05-22T10:11:32.760" v="1035" actId="478"/>
          <ac:spMkLst>
            <pc:docMk/>
            <pc:sldMk cId="998496350" sldId="462"/>
            <ac:spMk id="11" creationId="{C91A3A3F-B3D9-4FF6-8C92-93021C2EE393}"/>
          </ac:spMkLst>
        </pc:spChg>
        <pc:spChg chg="del">
          <ac:chgData name="Siniša ᵀᴴᴱ ᴼᴿᴵᴳᴵᴻᴬᴸ Wolfenstein" userId="215f646470bc261a" providerId="LiveId" clId="{1D813AD8-CEF7-4D21-910F-305F910FDA5A}" dt="2021-05-22T10:11:32.760" v="1035" actId="478"/>
          <ac:spMkLst>
            <pc:docMk/>
            <pc:sldMk cId="998496350" sldId="462"/>
            <ac:spMk id="12" creationId="{65805F82-BD46-4B11-BB31-615492D2A8AA}"/>
          </ac:spMkLst>
        </pc:spChg>
        <pc:spChg chg="del">
          <ac:chgData name="Siniša ᵀᴴᴱ ᴼᴿᴵᴳᴵᴻᴬᴸ Wolfenstein" userId="215f646470bc261a" providerId="LiveId" clId="{1D813AD8-CEF7-4D21-910F-305F910FDA5A}" dt="2021-05-22T10:11:32.760" v="1035" actId="478"/>
          <ac:spMkLst>
            <pc:docMk/>
            <pc:sldMk cId="998496350" sldId="462"/>
            <ac:spMk id="13" creationId="{FFDF1575-9F7F-4E5A-8156-C61545CA5E7F}"/>
          </ac:spMkLst>
        </pc:spChg>
        <pc:spChg chg="del">
          <ac:chgData name="Siniša ᵀᴴᴱ ᴼᴿᴵᴳᴵᴻᴬᴸ Wolfenstein" userId="215f646470bc261a" providerId="LiveId" clId="{1D813AD8-CEF7-4D21-910F-305F910FDA5A}" dt="2021-05-22T10:11:32.760" v="1035" actId="478"/>
          <ac:spMkLst>
            <pc:docMk/>
            <pc:sldMk cId="998496350" sldId="462"/>
            <ac:spMk id="14" creationId="{DA5B34C9-678D-4CAE-8EEB-3B065F0FF365}"/>
          </ac:spMkLst>
        </pc:spChg>
        <pc:spChg chg="del">
          <ac:chgData name="Siniša ᵀᴴᴱ ᴼᴿᴵᴳᴵᴻᴬᴸ Wolfenstein" userId="215f646470bc261a" providerId="LiveId" clId="{1D813AD8-CEF7-4D21-910F-305F910FDA5A}" dt="2021-05-22T10:11:32.760" v="1035" actId="478"/>
          <ac:spMkLst>
            <pc:docMk/>
            <pc:sldMk cId="998496350" sldId="462"/>
            <ac:spMk id="15" creationId="{F81DE017-057E-4502-B524-FE57725B4723}"/>
          </ac:spMkLst>
        </pc:spChg>
        <pc:picChg chg="del mod">
          <ac:chgData name="Siniša ᵀᴴᴱ ᴼᴿᴵᴳᴵᴻᴬᴸ Wolfenstein" userId="215f646470bc261a" providerId="LiveId" clId="{1D813AD8-CEF7-4D21-910F-305F910FDA5A}" dt="2021-05-22T10:19:23.460" v="1663" actId="478"/>
          <ac:picMkLst>
            <pc:docMk/>
            <pc:sldMk cId="998496350" sldId="462"/>
            <ac:picMk id="2" creationId="{364F0D10-6C93-4798-9B51-775114644404}"/>
          </ac:picMkLst>
        </pc:picChg>
        <pc:picChg chg="del mod">
          <ac:chgData name="Siniša ᵀᴴᴱ ᴼᴿᴵᴳᴵᴻᴬᴸ Wolfenstein" userId="215f646470bc261a" providerId="LiveId" clId="{1D813AD8-CEF7-4D21-910F-305F910FDA5A}" dt="2021-05-22T10:12:13.151" v="1039" actId="478"/>
          <ac:picMkLst>
            <pc:docMk/>
            <pc:sldMk cId="998496350" sldId="462"/>
            <ac:picMk id="3" creationId="{DCB64642-CE4F-4D9C-A92A-9A8EF9D7D4F4}"/>
          </ac:picMkLst>
        </pc:picChg>
      </pc:sldChg>
      <pc:sldChg chg="addSp delSp modSp ord delAnim modAnim">
        <pc:chgData name="Siniša ᵀᴴᴱ ᴼᴿᴵᴳᴵᴻᴬᴸ Wolfenstein" userId="215f646470bc261a" providerId="LiveId" clId="{1D813AD8-CEF7-4D21-910F-305F910FDA5A}" dt="2021-05-28T09:35:47.248" v="3880" actId="20577"/>
        <pc:sldMkLst>
          <pc:docMk/>
          <pc:sldMk cId="4170488182" sldId="464"/>
        </pc:sldMkLst>
        <pc:spChg chg="mod">
          <ac:chgData name="Siniša ᵀᴴᴱ ᴼᴿᴵᴳᴵᴻᴬᴸ Wolfenstein" userId="215f646470bc261a" providerId="LiveId" clId="{1D813AD8-CEF7-4D21-910F-305F910FDA5A}" dt="2021-05-28T09:30:52.414" v="3293" actId="20577"/>
          <ac:spMkLst>
            <pc:docMk/>
            <pc:sldMk cId="4170488182" sldId="464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1D813AD8-CEF7-4D21-910F-305F910FDA5A}" dt="2021-05-28T09:35:47.248" v="3880" actId="20577"/>
          <ac:spMkLst>
            <pc:docMk/>
            <pc:sldMk cId="4170488182" sldId="464"/>
            <ac:spMk id="7" creationId="{93544C05-313A-4C63-8007-9A3C22DC8BB3}"/>
          </ac:spMkLst>
        </pc:spChg>
        <pc:spChg chg="del">
          <ac:chgData name="Siniša ᵀᴴᴱ ᴼᴿᴵᴳᴵᴻᴬᴸ Wolfenstein" userId="215f646470bc261a" providerId="LiveId" clId="{1D813AD8-CEF7-4D21-910F-305F910FDA5A}" dt="2021-05-22T10:37:08.188" v="2449" actId="478"/>
          <ac:spMkLst>
            <pc:docMk/>
            <pc:sldMk cId="4170488182" sldId="464"/>
            <ac:spMk id="7" creationId="{C1529887-A84E-4275-9C69-5E7A1F0C6593}"/>
          </ac:spMkLst>
        </pc:spChg>
        <pc:spChg chg="del">
          <ac:chgData name="Siniša ᵀᴴᴱ ᴼᴿᴵᴳᴵᴻᴬᴸ Wolfenstein" userId="215f646470bc261a" providerId="LiveId" clId="{1D813AD8-CEF7-4D21-910F-305F910FDA5A}" dt="2021-05-22T10:37:08.188" v="2449" actId="478"/>
          <ac:spMkLst>
            <pc:docMk/>
            <pc:sldMk cId="4170488182" sldId="464"/>
            <ac:spMk id="8" creationId="{5FA6E440-ACB8-47D9-9233-98D03B8F6902}"/>
          </ac:spMkLst>
        </pc:spChg>
        <pc:spChg chg="del">
          <ac:chgData name="Siniša ᵀᴴᴱ ᴼᴿᴵᴳᴵᴻᴬᴸ Wolfenstein" userId="215f646470bc261a" providerId="LiveId" clId="{1D813AD8-CEF7-4D21-910F-305F910FDA5A}" dt="2021-05-22T10:37:08.188" v="2449" actId="478"/>
          <ac:spMkLst>
            <pc:docMk/>
            <pc:sldMk cId="4170488182" sldId="464"/>
            <ac:spMk id="9" creationId="{DFD77B31-823A-43AB-B522-C962E296EF65}"/>
          </ac:spMkLst>
        </pc:spChg>
        <pc:spChg chg="del">
          <ac:chgData name="Siniša ᵀᴴᴱ ᴼᴿᴵᴳᴵᴻᴬᴸ Wolfenstein" userId="215f646470bc261a" providerId="LiveId" clId="{1D813AD8-CEF7-4D21-910F-305F910FDA5A}" dt="2021-05-22T10:37:08.188" v="2449" actId="478"/>
          <ac:spMkLst>
            <pc:docMk/>
            <pc:sldMk cId="4170488182" sldId="464"/>
            <ac:spMk id="10" creationId="{0314A9F7-EFF9-40BD-A5B0-945F998E4B65}"/>
          </ac:spMkLst>
        </pc:spChg>
        <pc:spChg chg="del">
          <ac:chgData name="Siniša ᵀᴴᴱ ᴼᴿᴵᴳᴵᴻᴬᴸ Wolfenstein" userId="215f646470bc261a" providerId="LiveId" clId="{1D813AD8-CEF7-4D21-910F-305F910FDA5A}" dt="2021-05-22T10:37:08.188" v="2449" actId="478"/>
          <ac:spMkLst>
            <pc:docMk/>
            <pc:sldMk cId="4170488182" sldId="464"/>
            <ac:spMk id="11" creationId="{B05A8952-9706-4375-BE3C-01CC336C8227}"/>
          </ac:spMkLst>
        </pc:spChg>
        <pc:spChg chg="mod">
          <ac:chgData name="Siniša ᵀᴴᴱ ᴼᴿᴵᴳᴵᴻᴬᴸ Wolfenstein" userId="215f646470bc261a" providerId="LiveId" clId="{1D813AD8-CEF7-4D21-910F-305F910FDA5A}" dt="2021-05-28T09:34:44.296" v="3814" actId="20577"/>
          <ac:spMkLst>
            <pc:docMk/>
            <pc:sldMk cId="4170488182" sldId="464"/>
            <ac:spMk id="12" creationId="{F10CABBD-1D4D-4DDD-800B-5501C670A5DF}"/>
          </ac:spMkLst>
        </pc:spChg>
        <pc:spChg chg="del">
          <ac:chgData name="Siniša ᵀᴴᴱ ᴼᴿᴵᴳᴵᴻᴬᴸ Wolfenstein" userId="215f646470bc261a" providerId="LiveId" clId="{1D813AD8-CEF7-4D21-910F-305F910FDA5A}" dt="2021-05-22T10:37:08.188" v="2449" actId="478"/>
          <ac:spMkLst>
            <pc:docMk/>
            <pc:sldMk cId="4170488182" sldId="464"/>
            <ac:spMk id="13" creationId="{B71C2D5C-7195-43DA-84C1-A4B5B4C951F2}"/>
          </ac:spMkLst>
        </pc:spChg>
        <pc:picChg chg="mod">
          <ac:chgData name="Siniša ᵀᴴᴱ ᴼᴿᴵᴳᴵᴻᴬᴸ Wolfenstein" userId="215f646470bc261a" providerId="LiveId" clId="{1D813AD8-CEF7-4D21-910F-305F910FDA5A}" dt="2021-05-28T09:29:59.201" v="3202" actId="1076"/>
          <ac:picMkLst>
            <pc:docMk/>
            <pc:sldMk cId="4170488182" sldId="464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1D813AD8-CEF7-4D21-910F-305F910FDA5A}" dt="2021-05-28T09:31:27.687" v="3297" actId="1076"/>
          <ac:picMkLst>
            <pc:docMk/>
            <pc:sldMk cId="4170488182" sldId="464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1D813AD8-CEF7-4D21-910F-305F910FDA5A}" dt="2021-05-22T10:38:13.194" v="2510" actId="478"/>
          <ac:picMkLst>
            <pc:docMk/>
            <pc:sldMk cId="4170488182" sldId="464"/>
            <ac:picMk id="4" creationId="{61F63CAE-0DE0-4F62-AE46-3465C13AADA5}"/>
          </ac:picMkLst>
        </pc:picChg>
      </pc:sldChg>
      <pc:sldChg chg="delSp modSp del ord delAnim">
        <pc:chgData name="Siniša ᵀᴴᴱ ᴼᴿᴵᴳᴵᴻᴬᴸ Wolfenstein" userId="215f646470bc261a" providerId="LiveId" clId="{1D813AD8-CEF7-4D21-910F-305F910FDA5A}" dt="2021-05-28T09:35:52.719" v="3887" actId="2696"/>
        <pc:sldMkLst>
          <pc:docMk/>
          <pc:sldMk cId="641405083" sldId="465"/>
        </pc:sldMkLst>
        <pc:spChg chg="mod">
          <ac:chgData name="Siniša ᵀᴴᴱ ᴼᴿᴵᴳᴵᴻᴬᴸ Wolfenstein" userId="215f646470bc261a" providerId="LiveId" clId="{1D813AD8-CEF7-4D21-910F-305F910FDA5A}" dt="2021-05-22T10:36:09.844" v="2445" actId="20577"/>
          <ac:spMkLst>
            <pc:docMk/>
            <pc:sldMk cId="641405083" sldId="465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1D813AD8-CEF7-4D21-910F-305F910FDA5A}" dt="2021-05-22T10:38:07.931" v="2509" actId="20577"/>
          <ac:spMkLst>
            <pc:docMk/>
            <pc:sldMk cId="641405083" sldId="465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23" creationId="{F8CAE1BE-FD99-45EF-A390-03201119C98F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24" creationId="{D6133B0E-9E67-4508-9BD8-87B1405B6D68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25" creationId="{3D5C4EF8-8464-4B0D-96AB-64FEF7218C68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26" creationId="{3F7F9BA9-E12E-4A52-B5E9-337181FF99BF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27" creationId="{672A24F5-A604-4184-B180-1557BD901785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28" creationId="{834A102A-47FF-48B3-BF93-0E8F75124CC5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29" creationId="{E98CBC23-4991-4E07-8612-F0730C12CE1A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30" creationId="{C768B7E0-A011-4ED2-9983-F633F00AA739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31" creationId="{9499170A-173F-43B5-B970-940B5C02B7FB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32" creationId="{7DE437DA-F49A-405B-BBC7-AEDC16EEDC58}"/>
          </ac:spMkLst>
        </pc:spChg>
        <pc:spChg chg="del">
          <ac:chgData name="Siniša ᵀᴴᴱ ᴼᴿᴵᴳᴵᴻᴬᴸ Wolfenstein" userId="215f646470bc261a" providerId="LiveId" clId="{1D813AD8-CEF7-4D21-910F-305F910FDA5A}" dt="2021-05-22T10:37:11.922" v="2450" actId="478"/>
          <ac:spMkLst>
            <pc:docMk/>
            <pc:sldMk cId="641405083" sldId="465"/>
            <ac:spMk id="33" creationId="{9F6C3A68-3381-4A33-982F-695C53835E82}"/>
          </ac:spMkLst>
        </pc:spChg>
        <pc:picChg chg="mod">
          <ac:chgData name="Siniša ᵀᴴᴱ ᴼᴿᴵᴳᴵᴻᴬᴸ Wolfenstein" userId="215f646470bc261a" providerId="LiveId" clId="{1D813AD8-CEF7-4D21-910F-305F910FDA5A}" dt="2021-05-22T10:36:57.248" v="2446" actId="14826"/>
          <ac:picMkLst>
            <pc:docMk/>
            <pc:sldMk cId="641405083" sldId="465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1D813AD8-CEF7-4D21-910F-305F910FDA5A}" dt="2021-05-22T10:37:40.739" v="2454" actId="14100"/>
          <ac:picMkLst>
            <pc:docMk/>
            <pc:sldMk cId="641405083" sldId="465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1D813AD8-CEF7-4D21-910F-305F910FDA5A}" dt="2021-05-22T10:37:11.922" v="2450" actId="478"/>
          <ac:picMkLst>
            <pc:docMk/>
            <pc:sldMk cId="641405083" sldId="465"/>
            <ac:picMk id="34" creationId="{2F7DFA62-34F3-4082-B5CD-A719FB264BF2}"/>
          </ac:picMkLst>
        </pc:picChg>
        <pc:picChg chg="del">
          <ac:chgData name="Siniša ᵀᴴᴱ ᴼᴿᴵᴳᴵᴻᴬᴸ Wolfenstein" userId="215f646470bc261a" providerId="LiveId" clId="{1D813AD8-CEF7-4D21-910F-305F910FDA5A}" dt="2021-05-22T10:37:11.922" v="2450" actId="478"/>
          <ac:picMkLst>
            <pc:docMk/>
            <pc:sldMk cId="641405083" sldId="465"/>
            <ac:picMk id="35" creationId="{A9D5434D-4F60-4668-BE0C-E435E4D805AC}"/>
          </ac:picMkLst>
        </pc:picChg>
        <pc:picChg chg="del">
          <ac:chgData name="Siniša ᵀᴴᴱ ᴼᴿᴵᴳᴵᴻᴬᴸ Wolfenstein" userId="215f646470bc261a" providerId="LiveId" clId="{1D813AD8-CEF7-4D21-910F-305F910FDA5A}" dt="2021-05-22T10:37:11.922" v="2450" actId="478"/>
          <ac:picMkLst>
            <pc:docMk/>
            <pc:sldMk cId="641405083" sldId="465"/>
            <ac:picMk id="36" creationId="{CFC43DA9-F74A-4F18-979F-F519BA5A3343}"/>
          </ac:picMkLst>
        </pc:picChg>
        <pc:picChg chg="del">
          <ac:chgData name="Siniša ᵀᴴᴱ ᴼᴿᴵᴳᴵᴻᴬᴸ Wolfenstein" userId="215f646470bc261a" providerId="LiveId" clId="{1D813AD8-CEF7-4D21-910F-305F910FDA5A}" dt="2021-05-22T10:37:11.922" v="2450" actId="478"/>
          <ac:picMkLst>
            <pc:docMk/>
            <pc:sldMk cId="641405083" sldId="465"/>
            <ac:picMk id="37" creationId="{44252D03-D52F-4FCF-9A07-2ECF20FDA7AD}"/>
          </ac:picMkLst>
        </pc:picChg>
        <pc:picChg chg="del">
          <ac:chgData name="Siniša ᵀᴴᴱ ᴼᴿᴵᴳᴵᴻᴬᴸ Wolfenstein" userId="215f646470bc261a" providerId="LiveId" clId="{1D813AD8-CEF7-4D21-910F-305F910FDA5A}" dt="2021-05-22T10:37:11.922" v="2450" actId="478"/>
          <ac:picMkLst>
            <pc:docMk/>
            <pc:sldMk cId="641405083" sldId="465"/>
            <ac:picMk id="38" creationId="{8EEEB8AD-7CED-44C9-AB45-FCEBA06D0E6A}"/>
          </ac:picMkLst>
        </pc:picChg>
        <pc:picChg chg="del">
          <ac:chgData name="Siniša ᵀᴴᴱ ᴼᴿᴵᴳᴵᴻᴬᴸ Wolfenstein" userId="215f646470bc261a" providerId="LiveId" clId="{1D813AD8-CEF7-4D21-910F-305F910FDA5A}" dt="2021-05-22T10:37:11.922" v="2450" actId="478"/>
          <ac:picMkLst>
            <pc:docMk/>
            <pc:sldMk cId="641405083" sldId="465"/>
            <ac:picMk id="39" creationId="{02AEB209-AD4E-4E5A-87A8-653E5D7CB14B}"/>
          </ac:picMkLst>
        </pc:picChg>
      </pc:sldChg>
      <pc:sldChg chg="delSp modSp add del delAnim modAnim">
        <pc:chgData name="Siniša ᵀᴴᴱ ᴼᴿᴵᴳᴵᴻᴬᴸ Wolfenstein" userId="215f646470bc261a" providerId="LiveId" clId="{1D813AD8-CEF7-4D21-910F-305F910FDA5A}" dt="2021-05-28T09:35:51.614" v="3884" actId="2696"/>
        <pc:sldMkLst>
          <pc:docMk/>
          <pc:sldMk cId="1567624367" sldId="467"/>
        </pc:sldMkLst>
        <pc:spChg chg="mod">
          <ac:chgData name="Siniša ᵀᴴᴱ ᴼᴿᴵᴳᴵᴻᴬᴸ Wolfenstein" userId="215f646470bc261a" providerId="LiveId" clId="{1D813AD8-CEF7-4D21-910F-305F910FDA5A}" dt="2021-05-22T10:22:09.649" v="1824" actId="20577"/>
          <ac:spMkLst>
            <pc:docMk/>
            <pc:sldMk cId="1567624367" sldId="467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1D813AD8-CEF7-4D21-910F-305F910FDA5A}" dt="2021-05-22T10:21:22.633" v="1819" actId="20577"/>
          <ac:spMkLst>
            <pc:docMk/>
            <pc:sldMk cId="1567624367" sldId="467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1D813AD8-CEF7-4D21-910F-305F910FDA5A}" dt="2021-05-22T10:26:56.337" v="2032" actId="20577"/>
          <ac:spMkLst>
            <pc:docMk/>
            <pc:sldMk cId="1567624367" sldId="467"/>
            <ac:spMk id="15" creationId="{B6F6218F-B4B9-406F-B418-980485A9DCA8}"/>
          </ac:spMkLst>
        </pc:spChg>
        <pc:picChg chg="del mod">
          <ac:chgData name="Siniša ᵀᴴᴱ ᴼᴿᴵᴳᴵᴻᴬᴸ Wolfenstein" userId="215f646470bc261a" providerId="LiveId" clId="{1D813AD8-CEF7-4D21-910F-305F910FDA5A}" dt="2021-05-22T10:22:12.036" v="1825" actId="478"/>
          <ac:picMkLst>
            <pc:docMk/>
            <pc:sldMk cId="1567624367" sldId="467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1D813AD8-CEF7-4D21-910F-305F910FDA5A}" dt="2021-05-22T10:22:06.770" v="1823" actId="1037"/>
          <ac:picMkLst>
            <pc:docMk/>
            <pc:sldMk cId="1567624367" sldId="467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1D813AD8-CEF7-4D21-910F-305F910FDA5A}" dt="2021-05-22T10:20:09.775" v="1680" actId="478"/>
          <ac:picMkLst>
            <pc:docMk/>
            <pc:sldMk cId="1567624367" sldId="467"/>
            <ac:picMk id="5" creationId="{B8FA9F21-3174-41FA-BD91-6A6C0B3A5358}"/>
          </ac:picMkLst>
        </pc:picChg>
      </pc:sldChg>
      <pc:sldChg chg="addSp delSp modSp add del ord modAnim">
        <pc:chgData name="Siniša ᵀᴴᴱ ᴼᴿᴵᴳᴵᴻᴬᴸ Wolfenstein" userId="215f646470bc261a" providerId="LiveId" clId="{1D813AD8-CEF7-4D21-910F-305F910FDA5A}" dt="2021-05-28T09:35:51.779" v="3885" actId="2696"/>
        <pc:sldMkLst>
          <pc:docMk/>
          <pc:sldMk cId="1259544031" sldId="468"/>
        </pc:sldMkLst>
        <pc:spChg chg="mod">
          <ac:chgData name="Siniša ᵀᴴᴱ ᴼᴿᴵᴳᴵᴻᴬᴸ Wolfenstein" userId="215f646470bc261a" providerId="LiveId" clId="{1D813AD8-CEF7-4D21-910F-305F910FDA5A}" dt="2021-05-22T10:31:53.026" v="2347" actId="14100"/>
          <ac:spMkLst>
            <pc:docMk/>
            <pc:sldMk cId="1259544031" sldId="468"/>
            <ac:spMk id="6" creationId="{D59C0E6F-A8FA-4180-809C-0B238788105A}"/>
          </ac:spMkLst>
        </pc:spChg>
        <pc:picChg chg="add del">
          <ac:chgData name="Siniša ᵀᴴᴱ ᴼᴿᴵᴳᴵᴻᴬᴸ Wolfenstein" userId="215f646470bc261a" providerId="LiveId" clId="{1D813AD8-CEF7-4D21-910F-305F910FDA5A}" dt="2021-05-22T10:29:22.559" v="2039"/>
          <ac:picMkLst>
            <pc:docMk/>
            <pc:sldMk cId="1259544031" sldId="468"/>
            <ac:picMk id="2" creationId="{70396AAD-1FDE-4566-A552-DFD83FAD2641}"/>
          </ac:picMkLst>
        </pc:picChg>
      </pc:sldChg>
      <pc:sldChg chg="delSp new add del">
        <pc:chgData name="Siniša ᵀᴴᴱ ᴼᴿᴵᴳᴵᴻᴬᴸ Wolfenstein" userId="215f646470bc261a" providerId="LiveId" clId="{1D813AD8-CEF7-4D21-910F-305F910FDA5A}" dt="2021-05-28T09:35:50.569" v="3881" actId="2696"/>
        <pc:sldMkLst>
          <pc:docMk/>
          <pc:sldMk cId="2692149548" sldId="469"/>
        </pc:sldMkLst>
        <pc:spChg chg="del">
          <ac:chgData name="Siniša ᵀᴴᴱ ᴼᴿᴵᴳᴵᴻᴬᴸ Wolfenstein" userId="215f646470bc261a" providerId="LiveId" clId="{1D813AD8-CEF7-4D21-910F-305F910FDA5A}" dt="2021-05-28T09:19:28.876" v="2979" actId="478"/>
          <ac:spMkLst>
            <pc:docMk/>
            <pc:sldMk cId="2692149548" sldId="469"/>
            <ac:spMk id="2" creationId="{3FFD5603-DC95-4214-AFE8-C5CD9F66748F}"/>
          </ac:spMkLst>
        </pc:spChg>
        <pc:spChg chg="del">
          <ac:chgData name="Siniša ᵀᴴᴱ ᴼᴿᴵᴳᴵᴻᴬᴸ Wolfenstein" userId="215f646470bc261a" providerId="LiveId" clId="{1D813AD8-CEF7-4D21-910F-305F910FDA5A}" dt="2021-05-28T09:19:28.876" v="2979" actId="478"/>
          <ac:spMkLst>
            <pc:docMk/>
            <pc:sldMk cId="2692149548" sldId="469"/>
            <ac:spMk id="3" creationId="{846CFDE9-9F43-45A9-B61B-822805297755}"/>
          </ac:spMkLst>
        </pc:spChg>
      </pc:sldChg>
      <pc:sldChg chg="delSp modSp add delAnim modAnim">
        <pc:chgData name="Siniša ᵀᴴᴱ ᴼᴿᴵᴳᴵᴻᴬᴸ Wolfenstein" userId="215f646470bc261a" providerId="LiveId" clId="{1D813AD8-CEF7-4D21-910F-305F910FDA5A}" dt="2021-05-28T09:27:06.685" v="3131" actId="14100"/>
        <pc:sldMkLst>
          <pc:docMk/>
          <pc:sldMk cId="127321309" sldId="470"/>
        </pc:sldMkLst>
        <pc:spChg chg="mod">
          <ac:chgData name="Siniša ᵀᴴᴱ ᴼᴿᴵᴳᴵᴻᴬᴸ Wolfenstein" userId="215f646470bc261a" providerId="LiveId" clId="{1D813AD8-CEF7-4D21-910F-305F910FDA5A}" dt="2021-05-28T09:27:06.685" v="3131" actId="14100"/>
          <ac:spMkLst>
            <pc:docMk/>
            <pc:sldMk cId="127321309" sldId="470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1D813AD8-CEF7-4D21-910F-305F910FDA5A}" dt="2021-05-28T09:21:28.282" v="2984" actId="478"/>
          <ac:spMkLst>
            <pc:docMk/>
            <pc:sldMk cId="127321309" sldId="470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1D813AD8-CEF7-4D21-910F-305F910FDA5A}" dt="2021-05-28T09:21:34.245" v="2986" actId="1076"/>
          <ac:picMkLst>
            <pc:docMk/>
            <pc:sldMk cId="127321309" sldId="470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1D813AD8-CEF7-4D21-910F-305F910FDA5A}" dt="2021-05-28T09:21:30.715" v="2985" actId="1076"/>
          <ac:picMkLst>
            <pc:docMk/>
            <pc:sldMk cId="127321309" sldId="470"/>
            <ac:picMk id="4" creationId="{1B2619D9-4F98-4A11-8FFE-57C7EB1F529A}"/>
          </ac:picMkLst>
        </pc:picChg>
      </pc:sldChg>
      <pc:sldChg chg="addSp modSp add ord modAnim">
        <pc:chgData name="Siniša ᵀᴴᴱ ᴼᴿᴵᴳᴵᴻᴬᴸ Wolfenstein" userId="215f646470bc261a" providerId="LiveId" clId="{1D813AD8-CEF7-4D21-910F-305F910FDA5A}" dt="2021-05-28T09:33:09.246" v="3544" actId="20577"/>
        <pc:sldMkLst>
          <pc:docMk/>
          <pc:sldMk cId="4105412274" sldId="471"/>
        </pc:sldMkLst>
        <pc:spChg chg="mod">
          <ac:chgData name="Siniša ᵀᴴᴱ ᴼᴿᴵᴳᴵᴻᴬᴸ Wolfenstein" userId="215f646470bc261a" providerId="LiveId" clId="{1D813AD8-CEF7-4D21-910F-305F910FDA5A}" dt="2021-05-28T09:27:47.539" v="3136" actId="20577"/>
          <ac:spMkLst>
            <pc:docMk/>
            <pc:sldMk cId="4105412274" sldId="471"/>
            <ac:spMk id="3" creationId="{B7889F66-CCBB-4BC4-8656-0552E49AE557}"/>
          </ac:spMkLst>
        </pc:spChg>
        <pc:spChg chg="add mod">
          <ac:chgData name="Siniša ᵀᴴᴱ ᴼᴿᴵᴳᴵᴻᴬᴸ Wolfenstein" userId="215f646470bc261a" providerId="LiveId" clId="{1D813AD8-CEF7-4D21-910F-305F910FDA5A}" dt="2021-05-28T09:33:09.246" v="3544" actId="20577"/>
          <ac:spMkLst>
            <pc:docMk/>
            <pc:sldMk cId="4105412274" sldId="471"/>
            <ac:spMk id="6" creationId="{F9C0B932-DB78-475D-A442-1FD3DF393F86}"/>
          </ac:spMkLst>
        </pc:spChg>
        <pc:spChg chg="mod">
          <ac:chgData name="Siniša ᵀᴴᴱ ᴼᴿᴵᴳᴵᴻᴬᴸ Wolfenstein" userId="215f646470bc261a" providerId="LiveId" clId="{1D813AD8-CEF7-4D21-910F-305F910FDA5A}" dt="2021-05-28T09:29:28.662" v="3195" actId="20577"/>
          <ac:spMkLst>
            <pc:docMk/>
            <pc:sldMk cId="4105412274" sldId="471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1D813AD8-CEF7-4D21-910F-305F910FDA5A}" dt="2021-05-28T09:29:32.458" v="3196" actId="14100"/>
          <ac:picMkLst>
            <pc:docMk/>
            <pc:sldMk cId="4105412274" sldId="471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1D813AD8-CEF7-4D21-910F-305F910FDA5A}" dt="2021-05-28T09:28:11.581" v="3138" actId="14826"/>
          <ac:picMkLst>
            <pc:docMk/>
            <pc:sldMk cId="4105412274" sldId="471"/>
            <ac:picMk id="4" creationId="{1B2619D9-4F98-4A11-8FFE-57C7EB1F529A}"/>
          </ac:picMkLst>
        </pc:picChg>
      </pc:sldChg>
      <pc:sldChg chg="addSp delSp modSp new add modAnim">
        <pc:chgData name="Siniša ᵀᴴᴱ ᴼᴿᴵᴳᴵᴻᴬᴸ Wolfenstein" userId="215f646470bc261a" providerId="LiveId" clId="{1D813AD8-CEF7-4D21-910F-305F910FDA5A}" dt="2021-05-28T09:43:47.562" v="4222"/>
        <pc:sldMkLst>
          <pc:docMk/>
          <pc:sldMk cId="844154089" sldId="472"/>
        </pc:sldMkLst>
        <pc:spChg chg="del">
          <ac:chgData name="Siniša ᵀᴴᴱ ᴼᴿᴵᴳᴵᴻᴬᴸ Wolfenstein" userId="215f646470bc261a" providerId="LiveId" clId="{1D813AD8-CEF7-4D21-910F-305F910FDA5A}" dt="2021-05-28T09:40:40.983" v="3905" actId="478"/>
          <ac:spMkLst>
            <pc:docMk/>
            <pc:sldMk cId="844154089" sldId="472"/>
            <ac:spMk id="2" creationId="{40330EE3-254B-43C7-A247-0E835D20713D}"/>
          </ac:spMkLst>
        </pc:spChg>
        <pc:spChg chg="del">
          <ac:chgData name="Siniša ᵀᴴᴱ ᴼᴿᴵᴳᴵᴻᴬᴸ Wolfenstein" userId="215f646470bc261a" providerId="LiveId" clId="{1D813AD8-CEF7-4D21-910F-305F910FDA5A}" dt="2021-05-28T09:40:42.558" v="3906" actId="478"/>
          <ac:spMkLst>
            <pc:docMk/>
            <pc:sldMk cId="844154089" sldId="472"/>
            <ac:spMk id="3" creationId="{A06F1BB8-86F3-49E7-96E0-FA60370AD3E1}"/>
          </ac:spMkLst>
        </pc:spChg>
        <pc:spChg chg="add mod">
          <ac:chgData name="Siniša ᵀᴴᴱ ᴼᴿᴵᴳᴵᴻᴬᴸ Wolfenstein" userId="215f646470bc261a" providerId="LiveId" clId="{1D813AD8-CEF7-4D21-910F-305F910FDA5A}" dt="2021-05-28T09:43:32.947" v="4221" actId="14100"/>
          <ac:spMkLst>
            <pc:docMk/>
            <pc:sldMk cId="844154089" sldId="472"/>
            <ac:spMk id="4" creationId="{0A18DB46-6BBC-45B4-B14C-BA3FCEBA028C}"/>
          </ac:spMkLst>
        </pc:spChg>
      </pc:sldChg>
    </pc:docChg>
  </pc:docChgLst>
  <pc:docChgLst>
    <pc:chgData name="Siniša ᵀᴴᴱ ᴼᴿᴵᴳᴵᴻᴬᴸ Wolfenstein" userId="215f646470bc261a" providerId="LiveId" clId="{0F950788-408B-49A4-81DA-31CAAA465E3F}"/>
    <pc:docChg chg="undo custSel addSld delSld modSld sldOrd">
      <pc:chgData name="Siniša ᵀᴴᴱ ᴼᴿᴵᴳᴵᴻᴬᴸ Wolfenstein" userId="215f646470bc261a" providerId="LiveId" clId="{0F950788-408B-49A4-81DA-31CAAA465E3F}" dt="2021-05-22T09:54:35.113" v="3987" actId="20577"/>
      <pc:docMkLst>
        <pc:docMk/>
      </pc:docMkLst>
      <pc:sldChg chg="modSp">
        <pc:chgData name="Siniša ᵀᴴᴱ ᴼᴿᴵᴳᴵᴻᴬᴸ Wolfenstein" userId="215f646470bc261a" providerId="LiveId" clId="{0F950788-408B-49A4-81DA-31CAAA465E3F}" dt="2021-05-21T07:24:39.850" v="1376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0F950788-408B-49A4-81DA-31CAAA465E3F}" dt="2021-05-21T07:24:39.850" v="137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 modAnim">
        <pc:chgData name="Siniša ᵀᴴᴱ ᴼᴿᴵᴳᴵᴻᴬᴸ Wolfenstein" userId="215f646470bc261a" providerId="LiveId" clId="{0F950788-408B-49A4-81DA-31CAAA465E3F}" dt="2021-05-21T07:32:35.535" v="1806" actId="14100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0F950788-408B-49A4-81DA-31CAAA465E3F}" dt="2021-05-21T07:30:31.350" v="1727" actId="14100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0F950788-408B-49A4-81DA-31CAAA465E3F}" dt="2021-05-21T07:28:13.754" v="1710" actId="14100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0F950788-408B-49A4-81DA-31CAAA465E3F}" dt="2021-05-21T07:32:35.535" v="1806" actId="14100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0F950788-408B-49A4-81DA-31CAAA465E3F}" dt="2021-05-21T07:30:26.072" v="1726" actId="1035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0F950788-408B-49A4-81DA-31CAAA465E3F}" dt="2021-05-21T07:30:19.284" v="1723" actId="1076"/>
          <ac:picMkLst>
            <pc:docMk/>
            <pc:sldMk cId="1216289924" sldId="322"/>
            <ac:picMk id="4" creationId="{1B2619D9-4F98-4A11-8FFE-57C7EB1F529A}"/>
          </ac:picMkLst>
        </pc:picChg>
      </pc:sldChg>
      <pc:sldChg chg="addSp modSp add modAnim">
        <pc:chgData name="Siniša ᵀᴴᴱ ᴼᴿᴵᴳᴵᴻᴬᴸ Wolfenstein" userId="215f646470bc261a" providerId="LiveId" clId="{0F950788-408B-49A4-81DA-31CAAA465E3F}" dt="2021-05-22T09:43:54.578" v="3578" actId="20577"/>
        <pc:sldMkLst>
          <pc:docMk/>
          <pc:sldMk cId="4170488182" sldId="464"/>
        </pc:sldMkLst>
        <pc:spChg chg="mod">
          <ac:chgData name="Siniša ᵀᴴᴱ ᴼᴿᴵᴳᴵᴻᴬᴸ Wolfenstein" userId="215f646470bc261a" providerId="LiveId" clId="{0F950788-408B-49A4-81DA-31CAAA465E3F}" dt="2021-05-22T09:42:08.274" v="3536"/>
          <ac:spMkLst>
            <pc:docMk/>
            <pc:sldMk cId="4170488182" sldId="464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0F950788-408B-49A4-81DA-31CAAA465E3F}" dt="2021-05-22T09:42:50.496" v="3547" actId="1036"/>
          <ac:spMkLst>
            <pc:docMk/>
            <pc:sldMk cId="4170488182" sldId="464"/>
            <ac:spMk id="7" creationId="{C1529887-A84E-4275-9C69-5E7A1F0C6593}"/>
          </ac:spMkLst>
        </pc:spChg>
        <pc:spChg chg="add mod">
          <ac:chgData name="Siniša ᵀᴴᴱ ᴼᴿᴵᴳᴵᴻᴬᴸ Wolfenstein" userId="215f646470bc261a" providerId="LiveId" clId="{0F950788-408B-49A4-81DA-31CAAA465E3F}" dt="2021-05-22T09:42:57.592" v="3552" actId="1035"/>
          <ac:spMkLst>
            <pc:docMk/>
            <pc:sldMk cId="4170488182" sldId="464"/>
            <ac:spMk id="8" creationId="{5FA6E440-ACB8-47D9-9233-98D03B8F6902}"/>
          </ac:spMkLst>
        </pc:spChg>
        <pc:spChg chg="add mod">
          <ac:chgData name="Siniša ᵀᴴᴱ ᴼᴿᴵᴳᴵᴻᴬᴸ Wolfenstein" userId="215f646470bc261a" providerId="LiveId" clId="{0F950788-408B-49A4-81DA-31CAAA465E3F}" dt="2021-05-22T09:43:11.970" v="3563" actId="1038"/>
          <ac:spMkLst>
            <pc:docMk/>
            <pc:sldMk cId="4170488182" sldId="464"/>
            <ac:spMk id="9" creationId="{DFD77B31-823A-43AB-B522-C962E296EF65}"/>
          </ac:spMkLst>
        </pc:spChg>
        <pc:spChg chg="add mod">
          <ac:chgData name="Siniša ᵀᴴᴱ ᴼᴿᴵᴳᴵᴻᴬᴸ Wolfenstein" userId="215f646470bc261a" providerId="LiveId" clId="{0F950788-408B-49A4-81DA-31CAAA465E3F}" dt="2021-05-22T09:43:19.114" v="3568" actId="1036"/>
          <ac:spMkLst>
            <pc:docMk/>
            <pc:sldMk cId="4170488182" sldId="464"/>
            <ac:spMk id="10" creationId="{0314A9F7-EFF9-40BD-A5B0-945F998E4B65}"/>
          </ac:spMkLst>
        </pc:spChg>
        <pc:spChg chg="add mod">
          <ac:chgData name="Siniša ᵀᴴᴱ ᴼᴿᴵᴳᴵᴻᴬᴸ Wolfenstein" userId="215f646470bc261a" providerId="LiveId" clId="{0F950788-408B-49A4-81DA-31CAAA465E3F}" dt="2021-05-22T09:43:32.483" v="3571" actId="1076"/>
          <ac:spMkLst>
            <pc:docMk/>
            <pc:sldMk cId="4170488182" sldId="464"/>
            <ac:spMk id="11" creationId="{B05A8952-9706-4375-BE3C-01CC336C8227}"/>
          </ac:spMkLst>
        </pc:spChg>
        <pc:spChg chg="mod">
          <ac:chgData name="Siniša ᵀᴴᴱ ᴼᴿᴵᴳᴵᴻᴬᴸ Wolfenstein" userId="215f646470bc261a" providerId="LiveId" clId="{0F950788-408B-49A4-81DA-31CAAA465E3F}" dt="2021-05-22T09:43:54.578" v="3578" actId="20577"/>
          <ac:spMkLst>
            <pc:docMk/>
            <pc:sldMk cId="4170488182" sldId="464"/>
            <ac:spMk id="12" creationId="{F10CABBD-1D4D-4DDD-800B-5501C670A5DF}"/>
          </ac:spMkLst>
        </pc:spChg>
        <pc:spChg chg="add mod">
          <ac:chgData name="Siniša ᵀᴴᴱ ᴼᴿᴵᴳᴵᴻᴬᴸ Wolfenstein" userId="215f646470bc261a" providerId="LiveId" clId="{0F950788-408B-49A4-81DA-31CAAA465E3F}" dt="2021-05-22T09:43:40.441" v="3576" actId="1035"/>
          <ac:spMkLst>
            <pc:docMk/>
            <pc:sldMk cId="4170488182" sldId="464"/>
            <ac:spMk id="13" creationId="{B71C2D5C-7195-43DA-84C1-A4B5B4C951F2}"/>
          </ac:spMkLst>
        </pc:spChg>
        <pc:picChg chg="mod">
          <ac:chgData name="Siniša ᵀᴴᴱ ᴼᴿᴵᴳᴵᴻᴬᴸ Wolfenstein" userId="215f646470bc261a" providerId="LiveId" clId="{0F950788-408B-49A4-81DA-31CAAA465E3F}" dt="2021-05-22T09:42:22.081" v="3539" actId="14100"/>
          <ac:picMkLst>
            <pc:docMk/>
            <pc:sldMk cId="4170488182" sldId="464"/>
            <ac:picMk id="3" creationId="{DCB64642-CE4F-4D9C-A92A-9A8EF9D7D4F4}"/>
          </ac:picMkLst>
        </pc:picChg>
      </pc:sldChg>
    </pc:docChg>
  </pc:docChgLst>
  <pc:docChgLst>
    <pc:chgData name="Siniša ᵀᴴᴱ ᴼᴿᴵᴳᴵᴻᴬᴸ Wolfenstein" userId="215f646470bc261a" providerId="LiveId" clId="{14DA2C8C-4678-48E1-ADBB-F85CFD53C5BC}"/>
    <pc:docChg chg="undo custSel addSld modSld sldOrd">
      <pc:chgData name="Siniša ᵀᴴᴱ ᴼᴿᴵᴳᴵᴻᴬᴸ Wolfenstein" userId="215f646470bc261a" providerId="LiveId" clId="{14DA2C8C-4678-48E1-ADBB-F85CFD53C5BC}" dt="2021-05-11T13:35:10.719" v="1384"/>
      <pc:docMkLst>
        <pc:docMk/>
      </pc:docMkLst>
      <pc:sldChg chg="delSp modSp ord delAnim modAnim">
        <pc:chgData name="Siniša ᵀᴴᴱ ᴼᴿᴵᴳᴵᴻᴬᴸ Wolfenstein" userId="215f646470bc261a" providerId="LiveId" clId="{14DA2C8C-4678-48E1-ADBB-F85CFD53C5BC}" dt="2021-05-11T13:16:08.481" v="553" actId="107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14DA2C8C-4678-48E1-ADBB-F85CFD53C5BC}" dt="2021-05-11T13:00:19.803" v="282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14DA2C8C-4678-48E1-ADBB-F85CFD53C5BC}" dt="2021-05-11T13:00:09.071" v="280" actId="14100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14DA2C8C-4678-48E1-ADBB-F85CFD53C5BC}" dt="2021-05-11T13:05:41.165" v="452" actId="1035"/>
          <ac:spMkLst>
            <pc:docMk/>
            <pc:sldMk cId="1216289924" sldId="322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14DA2C8C-4678-48E1-ADBB-F85CFD53C5BC}" dt="2021-05-11T13:03:30.086" v="341" actId="478"/>
          <ac:spMkLst>
            <pc:docMk/>
            <pc:sldMk cId="1216289924" sldId="322"/>
            <ac:spMk id="25" creationId="{CD7B0916-DDD4-4773-A283-215769A031A5}"/>
          </ac:spMkLst>
        </pc:spChg>
        <pc:spChg chg="del mod">
          <ac:chgData name="Siniša ᵀᴴᴱ ᴼᴿᴵᴳᴵᴻᴬᴸ Wolfenstein" userId="215f646470bc261a" providerId="LiveId" clId="{14DA2C8C-4678-48E1-ADBB-F85CFD53C5BC}" dt="2021-05-11T13:03:28.399" v="340" actId="478"/>
          <ac:spMkLst>
            <pc:docMk/>
            <pc:sldMk cId="1216289924" sldId="322"/>
            <ac:spMk id="26" creationId="{21172709-8F8E-4D25-8B92-9016203272FA}"/>
          </ac:spMkLst>
        </pc:spChg>
        <pc:picChg chg="mod">
          <ac:chgData name="Siniša ᵀᴴᴱ ᴼᴿᴵᴳᴵᴻᴬᴸ Wolfenstein" userId="215f646470bc261a" providerId="LiveId" clId="{14DA2C8C-4678-48E1-ADBB-F85CFD53C5BC}" dt="2021-05-11T13:16:08.481" v="553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14DA2C8C-4678-48E1-ADBB-F85CFD53C5BC}" dt="2021-05-11T13:03:54.841" v="395" actId="1076"/>
          <ac:picMkLst>
            <pc:docMk/>
            <pc:sldMk cId="1216289924" sldId="322"/>
            <ac:picMk id="4" creationId="{1B2619D9-4F98-4A11-8FFE-57C7EB1F52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6954/099/9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pqjykj2j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gflip.com/memetemplates?fbclid=IwAR1ueiofF8HHre7UkVHdkY6D-roVzfnO5T4OrqOculdo9Zf113nxxxC9gbM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8;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Time to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travel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>
                <a:ea typeface="Cambria" panose="02040503050406030204" pitchFamily="18" charset="0"/>
              </a:rPr>
              <a:t>My </a:t>
            </a:r>
            <a:r>
              <a:rPr lang="hr-HR" sz="4400" dirty="0" err="1">
                <a:ea typeface="Cambria" panose="02040503050406030204" pitchFamily="18" charset="0"/>
              </a:rPr>
              <a:t>progress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Download Torn Notebook Paper Png - Png Paper Torn PNG Image with ...">
            <a:extLst>
              <a:ext uri="{FF2B5EF4-FFF2-40B4-BE49-F238E27FC236}">
                <a16:creationId xmlns:a16="http://schemas.microsoft.com/office/drawing/2014/main" id="{BBA94EBB-7F2A-40C4-BBB2-50D65D60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814">
            <a:off x="1463587" y="196186"/>
            <a:ext cx="9563181" cy="91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132804" y="524846"/>
            <a:ext cx="12224743" cy="674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was your </a:t>
            </a:r>
            <a:r>
              <a:rPr lang="en-US" sz="2000" b="1" dirty="0" err="1"/>
              <a:t>favourite</a:t>
            </a:r>
            <a:r>
              <a:rPr lang="en-US" sz="2000" b="1" dirty="0"/>
              <a:t> lesson this</a:t>
            </a:r>
            <a:r>
              <a:rPr lang="hr-HR" sz="2000" b="1" dirty="0"/>
              <a:t> </a:t>
            </a:r>
            <a:r>
              <a:rPr lang="en-US" sz="2000" b="1" dirty="0"/>
              <a:t>year?</a:t>
            </a:r>
            <a:r>
              <a:rPr lang="hr-HR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What do you remember the most? 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Can</a:t>
            </a:r>
            <a:r>
              <a:rPr lang="hr-HR" sz="2000" b="1" dirty="0"/>
              <a:t> </a:t>
            </a:r>
            <a:r>
              <a:rPr lang="en-US" sz="2000" b="1" dirty="0"/>
              <a:t>you name some words you learned this year?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10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ABF4A7FF-1B0E-4F71-B178-74AEF9C3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10"/>
                    </a14:imgEffect>
                    <a14:imgEffect>
                      <a14:saturation sat="33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58" y="4120556"/>
            <a:ext cx="2514883" cy="15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2B46B28-2727-447B-82A8-AC11EEF03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76" y="3239965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3C78147-895B-47A7-9CC2-AA8C35AE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1" y="2698758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6DC82EE-16EC-44E1-B216-B2DFB0F9F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72" y="2601609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d-wave-line-png-8 - Downtown Cabaret Downtown Cabaret">
            <a:extLst>
              <a:ext uri="{FF2B5EF4-FFF2-40B4-BE49-F238E27FC236}">
                <a16:creationId xmlns:a16="http://schemas.microsoft.com/office/drawing/2014/main" id="{1A70B0C4-48AF-4C3B-910E-25A1336E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72" flipV="1">
            <a:off x="3715313" y="4117139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d-wave-line-png-8 - Downtown Cabaret Downtown Cabaret">
            <a:extLst>
              <a:ext uri="{FF2B5EF4-FFF2-40B4-BE49-F238E27FC236}">
                <a16:creationId xmlns:a16="http://schemas.microsoft.com/office/drawing/2014/main" id="{F1F65B42-A6A5-4377-80A9-32199245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443" flipV="1">
            <a:off x="4884142" y="3780533"/>
            <a:ext cx="1016351" cy="2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d-wave-line-png-8 - Downtown Cabaret Downtown Cabaret">
            <a:extLst>
              <a:ext uri="{FF2B5EF4-FFF2-40B4-BE49-F238E27FC236}">
                <a16:creationId xmlns:a16="http://schemas.microsoft.com/office/drawing/2014/main" id="{4CEE2433-65A3-49AC-B596-151A8036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154" flipH="1" flipV="1">
            <a:off x="6906539" y="3721128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BBD43CF1-C929-4CAF-B8B3-5827DB00CF95}"/>
              </a:ext>
            </a:extLst>
          </p:cNvPr>
          <p:cNvSpPr txBox="1"/>
          <p:nvPr/>
        </p:nvSpPr>
        <p:spPr>
          <a:xfrm rot="21408452">
            <a:off x="5386374" y="4681748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Ink Free" panose="03080402000500000000" pitchFamily="66" charset="0"/>
              </a:rPr>
              <a:t>6th grade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945E346-6556-4D27-9EF8-86962CF0F155}"/>
              </a:ext>
            </a:extLst>
          </p:cNvPr>
          <p:cNvSpPr txBox="1"/>
          <p:nvPr/>
        </p:nvSpPr>
        <p:spPr>
          <a:xfrm rot="21321731">
            <a:off x="2857685" y="3333881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ability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DD7B4664-D840-4E87-A416-C752C1864DC1}"/>
              </a:ext>
            </a:extLst>
          </p:cNvPr>
          <p:cNvSpPr txBox="1"/>
          <p:nvPr/>
        </p:nvSpPr>
        <p:spPr>
          <a:xfrm rot="21321731">
            <a:off x="4396119" y="2826977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confidence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91B0AB7F-2828-40CA-BF11-C73EE03AA9B3}"/>
              </a:ext>
            </a:extLst>
          </p:cNvPr>
          <p:cNvSpPr txBox="1"/>
          <p:nvPr/>
        </p:nvSpPr>
        <p:spPr>
          <a:xfrm rot="21321731">
            <a:off x="7422941" y="2759315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gadget</a:t>
            </a:r>
            <a:endParaRPr lang="hr-HR" sz="32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889" y="0"/>
            <a:ext cx="6001185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99.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0" y="0"/>
            <a:ext cx="5176029" cy="689048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44" y="133350"/>
            <a:ext cx="4463170" cy="69101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80968" y="1409257"/>
            <a:ext cx="1891307" cy="6365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Find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</a:p>
          <a:p>
            <a:pPr marL="0" indent="0">
              <a:buNone/>
            </a:pPr>
            <a:br>
              <a:rPr lang="hr-HR" sz="2000" i="1" dirty="0"/>
            </a:br>
            <a:r>
              <a:rPr lang="hr-HR" sz="1400" i="1" dirty="0">
                <a:hlinkClick r:id="rId4"/>
              </a:rPr>
              <a:t>https://wordwall.net/play/16954/099/917</a:t>
            </a:r>
            <a:endParaRPr lang="hr-HR" sz="14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2732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" y="0"/>
            <a:ext cx="5149646" cy="689048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3" y="1069849"/>
            <a:ext cx="8517898" cy="56227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9C0B932-DB78-475D-A442-1FD3DF393F86}"/>
              </a:ext>
            </a:extLst>
          </p:cNvPr>
          <p:cNvSpPr txBox="1">
            <a:spLocks/>
          </p:cNvSpPr>
          <p:nvPr/>
        </p:nvSpPr>
        <p:spPr>
          <a:xfrm>
            <a:off x="6851561" y="1712890"/>
            <a:ext cx="4958366" cy="668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solidFill>
                  <a:srgbClr val="FF0000"/>
                </a:solidFill>
              </a:rPr>
              <a:t>Zapiši jednu stvar u kojoj se moraš poboljšati.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solidFill>
                  <a:srgbClr val="FF0000"/>
                </a:solidFill>
              </a:rPr>
              <a:t>Zapiši tri stvari u kojima si bolji sada nego na početku nastavne godine.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solidFill>
                  <a:srgbClr val="FF0000"/>
                </a:solidFill>
              </a:rPr>
              <a:t>Zapiši dvije stvari na koje si ponosan.</a:t>
            </a:r>
          </a:p>
        </p:txBody>
      </p:sp>
    </p:spTree>
    <p:extLst>
      <p:ext uri="{BB962C8B-B14F-4D97-AF65-F5344CB8AC3E}">
        <p14:creationId xmlns:p14="http://schemas.microsoft.com/office/powerpoint/2010/main" val="41054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4163" cy="683905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5" y="1017432"/>
            <a:ext cx="8691286" cy="532568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10CABBD-1D4D-4DDD-800B-5501C670A5DF}"/>
              </a:ext>
            </a:extLst>
          </p:cNvPr>
          <p:cNvSpPr txBox="1">
            <a:spLocks/>
          </p:cNvSpPr>
          <p:nvPr/>
        </p:nvSpPr>
        <p:spPr>
          <a:xfrm>
            <a:off x="3631842" y="2240924"/>
            <a:ext cx="5114163" cy="6152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FF0000"/>
                </a:solidFill>
              </a:rPr>
              <a:t>Zapiši načine koji ti pomažu da bolje naučiš i nastavit ćeš tako raditi i dalje.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solidFill>
                  <a:srgbClr val="FF0000"/>
                </a:solidFill>
              </a:rPr>
              <a:t>Zapiši koji načini učenja tebi ne odgovaraju i prestat ćeš ih koristiti.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solidFill>
                  <a:srgbClr val="FF0000"/>
                </a:solidFill>
              </a:rPr>
              <a:t>Zapiši što bi želio pokušati!</a:t>
            </a:r>
            <a:br>
              <a:rPr lang="hr-HR" sz="2000" b="1" dirty="0">
                <a:solidFill>
                  <a:srgbClr val="FF0000"/>
                </a:solidFill>
              </a:rPr>
            </a:b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93544C05-313A-4C63-8007-9A3C22DC8BB3}"/>
              </a:ext>
            </a:extLst>
          </p:cNvPr>
          <p:cNvSpPr txBox="1">
            <a:spLocks/>
          </p:cNvSpPr>
          <p:nvPr/>
        </p:nvSpPr>
        <p:spPr>
          <a:xfrm>
            <a:off x="9095916" y="2393324"/>
            <a:ext cx="3079616" cy="6152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Learn</a:t>
            </a:r>
            <a:r>
              <a:rPr lang="hr-HR" sz="2000" i="1" dirty="0"/>
              <a:t> more: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https://learningapps.org/watch?v=ppqjykj2j20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41704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28A273E-280B-815D-5B22-E1C800110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1" b="18682"/>
          <a:stretch/>
        </p:blipFill>
        <p:spPr>
          <a:xfrm>
            <a:off x="644652" y="0"/>
            <a:ext cx="10899648" cy="4075234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0A18DB46-6BBC-45B4-B14C-BA3FCEBA028C}"/>
              </a:ext>
            </a:extLst>
          </p:cNvPr>
          <p:cNvSpPr txBox="1">
            <a:spLocks/>
          </p:cNvSpPr>
          <p:nvPr/>
        </p:nvSpPr>
        <p:spPr>
          <a:xfrm>
            <a:off x="4610100" y="4306948"/>
            <a:ext cx="5667375" cy="2319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Choose one lesson from your book.</a:t>
            </a:r>
            <a:br>
              <a:rPr lang="en-US" sz="1900" b="1" dirty="0"/>
            </a:br>
            <a:r>
              <a:rPr lang="en-US" sz="1900" b="1" dirty="0"/>
              <a:t>Why did you choose this lesson?</a:t>
            </a:r>
            <a:br>
              <a:rPr lang="en-US" sz="1900" b="1" dirty="0"/>
            </a:br>
            <a:r>
              <a:rPr lang="en-US" sz="1900" b="1" dirty="0"/>
              <a:t>What was the most interesting thing about the lesson?</a:t>
            </a:r>
            <a:br>
              <a:rPr lang="en-US" sz="1900" b="1" dirty="0"/>
            </a:br>
            <a:r>
              <a:rPr lang="en-US" sz="1900" b="1" dirty="0"/>
              <a:t>What was the most difficult thing to learn in this lesson?</a:t>
            </a:r>
            <a:br>
              <a:rPr lang="en-US" sz="1900" b="1" dirty="0"/>
            </a:br>
            <a:r>
              <a:rPr lang="en-US" sz="1900" b="1" dirty="0"/>
              <a:t>Was there a funny situation you had learning it?</a:t>
            </a:r>
            <a:br>
              <a:rPr lang="en-US" sz="1900" b="1" dirty="0"/>
            </a:br>
            <a:endParaRPr lang="en-US" sz="1900" b="1" dirty="0"/>
          </a:p>
          <a:p>
            <a:pPr marL="0"/>
            <a:r>
              <a:rPr lang="en-US" sz="1900" i="1" dirty="0"/>
              <a:t>Use the link to  m</a:t>
            </a:r>
            <a:r>
              <a:rPr lang="hr-HR" sz="1900" i="1" dirty="0"/>
              <a:t>a</a:t>
            </a:r>
            <a:r>
              <a:rPr lang="en-US" sz="1900" i="1" dirty="0" err="1"/>
              <a:t>ke</a:t>
            </a:r>
            <a:r>
              <a:rPr lang="en-US" sz="1900" i="1" dirty="0"/>
              <a:t> a meme : </a:t>
            </a:r>
            <a:br>
              <a:rPr lang="en-US" sz="1000" i="1" dirty="0"/>
            </a:br>
            <a:r>
              <a:rPr lang="en-US" sz="1000" i="1" dirty="0">
                <a:hlinkClick r:id="rId3"/>
              </a:rPr>
              <a:t>https://imgflip.com/memetemplates?fbclid=IwAR1ueiofF8HHre7UkVHdkY6D-roVzfnO5T4OrqOculdo9Zf113nxxxC9gbM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441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217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Ink Free</vt:lpstr>
      <vt:lpstr>Calibri Light</vt:lpstr>
      <vt:lpstr>Calibri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246</cp:revision>
  <dcterms:created xsi:type="dcterms:W3CDTF">2020-09-15T16:13:04Z</dcterms:created>
  <dcterms:modified xsi:type="dcterms:W3CDTF">2022-12-09T11:02:46Z</dcterms:modified>
</cp:coreProperties>
</file>